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9" r:id="rId4"/>
    <p:sldId id="270" r:id="rId5"/>
    <p:sldId id="271" r:id="rId6"/>
    <p:sldId id="272" r:id="rId7"/>
    <p:sldId id="273" r:id="rId8"/>
    <p:sldId id="262" r:id="rId9"/>
    <p:sldId id="275" r:id="rId10"/>
    <p:sldId id="276" r:id="rId11"/>
    <p:sldId id="277" r:id="rId12"/>
    <p:sldId id="267" r:id="rId13"/>
    <p:sldId id="279" r:id="rId14"/>
    <p:sldId id="278" r:id="rId15"/>
    <p:sldId id="280" r:id="rId16"/>
    <p:sldId id="281" r:id="rId17"/>
    <p:sldId id="282" r:id="rId18"/>
    <p:sldId id="268" r:id="rId19"/>
    <p:sldId id="283" r:id="rId20"/>
    <p:sldId id="284" r:id="rId21"/>
    <p:sldId id="285" r:id="rId22"/>
    <p:sldId id="286" r:id="rId23"/>
    <p:sldId id="287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76" d="100"/>
          <a:sy n="76" d="100"/>
        </p:scale>
        <p:origin x="260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4F160F-8A50-DDD8-F694-B0415DF80F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CBB030-B1BB-57F9-C829-966C200E5E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3C7027-59B7-44B4-936B-081C569C90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76ECCE-5079-423B-A9CE-7EC219194B4C}" type="datetimeFigureOut">
              <a:rPr lang="en-US" smtClean="0"/>
              <a:t>9/15/2023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050DFF-4D46-AA4F-96E8-DE5BD035F1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D05ECD-1480-4A34-89CC-1E26C6229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5E638-9DBF-4D98-BF49-4F0663425A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56385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4B2CD-6B80-15D6-1ECA-BAA01C98C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C842B0-7A1C-E3EF-BE1F-437B58E3E1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9FFAD2-79BA-67EA-7CF5-F8F2B8AC7E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76ECCE-5079-423B-A9CE-7EC219194B4C}" type="datetimeFigureOut">
              <a:rPr lang="en-US" smtClean="0"/>
              <a:t>9/15/2023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E6BC0F-8D79-AA4E-7482-874F11ABD7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64D4CE-3FE7-8CAB-8D74-4524DF4EA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5E638-9DBF-4D98-BF49-4F0663425A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3045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81D11E1-ECE8-9AB9-1FD2-355E16367AC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C2D50F-21FD-0F1E-7E2B-E8C4451EE4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3AE1C4-B4B2-0F79-7A8E-837795B7B8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76ECCE-5079-423B-A9CE-7EC219194B4C}" type="datetimeFigureOut">
              <a:rPr lang="en-US" smtClean="0"/>
              <a:t>9/15/2023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04DA53-882B-2634-3ABD-1B8B823CA4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E6CE96-CCE4-E970-34BE-7B1C46FF2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5E638-9DBF-4D98-BF49-4F0663425A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3372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2FC1A2-15B6-4FDD-D744-EE88D0C979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4D9620-10C8-D534-3669-0C2201C6D9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27C057-E675-512C-9818-0CFFBD1DD7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76ECCE-5079-423B-A9CE-7EC219194B4C}" type="datetimeFigureOut">
              <a:rPr lang="en-US" smtClean="0"/>
              <a:t>9/15/2023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CBA69C-31D6-7605-C25E-3ADE957437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EED155-A5B9-2929-6C0E-E24560C52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5E638-9DBF-4D98-BF49-4F0663425A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7360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ED6B3-87DF-D7AB-D3BA-A5E3429828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26EDC9-47DE-78BF-7B04-F2FA05170F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B325C5-9889-6868-E6CF-89E71B57FF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76ECCE-5079-423B-A9CE-7EC219194B4C}" type="datetimeFigureOut">
              <a:rPr lang="en-US" smtClean="0"/>
              <a:t>9/15/2023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CFE288-CAB6-B21C-20C8-5763DBC2EE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AAE412-B44E-3E3C-5004-CBD6AF468B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5E638-9DBF-4D98-BF49-4F0663425A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5730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42875B-C197-EF56-C416-2D1488D8D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254428-EFE0-39B9-5A87-CBF9ABF2821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1CC00A-4818-C713-D542-EBA1D8023F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8BC4C0-7739-E7F9-E86F-21E795DB45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76ECCE-5079-423B-A9CE-7EC219194B4C}" type="datetimeFigureOut">
              <a:rPr lang="en-US" smtClean="0"/>
              <a:t>9/15/2023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1705DB-AD0A-C70B-7BFA-8C9807C105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69728F-D986-2ED2-2983-EFB367267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5E638-9DBF-4D98-BF49-4F0663425A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2693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E3FE36-DDC9-C785-2521-64B48F6E0C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B1E52D-BD0F-3505-1492-3A37E86562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D88B01-2BD5-2806-49F3-14A697EF71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A9B296E-4DDA-FB88-4FDA-6CEE9D64D8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7763589-595E-4232-245E-9B30CC98B17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6BB6FB3-A47B-69B1-C455-69FA636757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76ECCE-5079-423B-A9CE-7EC219194B4C}" type="datetimeFigureOut">
              <a:rPr lang="en-US" smtClean="0"/>
              <a:t>9/15/2023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CA8619-CE2C-7127-EFE4-9C86E52EBC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4A16DBA-ED98-C18E-21C7-CB64C57446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5E638-9DBF-4D98-BF49-4F0663425A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6602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7C9B64-412E-E3AC-2C1C-438EEA602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84D2F6-9774-11F0-97D1-94D9CC071C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76ECCE-5079-423B-A9CE-7EC219194B4C}" type="datetimeFigureOut">
              <a:rPr lang="en-US" smtClean="0"/>
              <a:t>9/15/2023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B9C6C4-6B98-6564-C595-F11780AF7B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99061D-A9A7-8EDC-4D5E-220E9B6C4D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5E638-9DBF-4D98-BF49-4F0663425A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6043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839751-FE9A-CEE0-FC9F-8781D5D86B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76ECCE-5079-423B-A9CE-7EC219194B4C}" type="datetimeFigureOut">
              <a:rPr lang="en-US" smtClean="0"/>
              <a:t>9/15/2023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3222D39-BC4B-B3DE-6833-CD04368EFC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D6448E-ACCC-B9E6-4993-5411A15AA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5E638-9DBF-4D98-BF49-4F0663425A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2297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BC403A-D36A-AEFB-5F04-DFE025AAD6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5EA575-40B7-F783-C395-9F840222C2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B6FDF9-36FD-A61E-5A2C-9900038FC4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E9E67E-0B33-CBC2-21BB-1BB3D95B17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76ECCE-5079-423B-A9CE-7EC219194B4C}" type="datetimeFigureOut">
              <a:rPr lang="en-US" smtClean="0"/>
              <a:t>9/15/2023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A20CC6-25CE-FA7C-3B1B-BC84AE8156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00EBBA-F251-91AC-D481-CF1EE084C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5E638-9DBF-4D98-BF49-4F0663425A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5206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A01AC0-A448-F7CD-5437-B28831A24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CE5F7F0-75AE-C89F-6641-6D1C4F006BC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DDB8D7-5A08-7659-490F-885982C76F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B8C8D4-DA3D-3B4F-DA92-3DE42DA5F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76ECCE-5079-423B-A9CE-7EC219194B4C}" type="datetimeFigureOut">
              <a:rPr lang="en-US" smtClean="0"/>
              <a:t>9/15/2023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A3A476-9144-488C-7149-C4C2A01882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30CA39-CF09-6425-90DE-70FD3151DF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5E638-9DBF-4D98-BF49-4F0663425A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2277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2B3AC8B-D65C-D463-47E5-26074631DB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2D6F2A-2A67-BDD6-A715-894A0AB5A1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3C5833-064D-10ED-A467-80074AECE4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76ECCE-5079-423B-A9CE-7EC219194B4C}" type="datetimeFigureOut">
              <a:rPr lang="en-US" smtClean="0"/>
              <a:t>9/15/2023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05DB2A-BA4F-91C1-BB47-54AF64DB41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E16F7B-36FA-2060-ECA4-4D8B7CDF9E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E5E638-9DBF-4D98-BF49-4F0663425A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9179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BAD76F3E-3A97-486B-B402-44400A8B91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CB64D2-0507-93A7-F8F6-A5E9D140DB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1093788"/>
            <a:ext cx="10506455" cy="2967208"/>
          </a:xfrm>
        </p:spPr>
        <p:txBody>
          <a:bodyPr>
            <a:normAutofit/>
          </a:bodyPr>
          <a:lstStyle/>
          <a:p>
            <a:pPr algn="l"/>
            <a:r>
              <a:rPr lang="en-US" sz="6800" dirty="0"/>
              <a:t>Journey PPT</a:t>
            </a:r>
            <a:br>
              <a:rPr lang="en-US" sz="6800" dirty="0"/>
            </a:br>
            <a:r>
              <a:rPr lang="en-US" sz="6800" dirty="0"/>
              <a:t>IDA Custom Training week-3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A63742-2E94-6D6B-E2F8-F13F8E1136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00924" y="4619624"/>
            <a:ext cx="3946779" cy="1038225"/>
          </a:xfrm>
        </p:spPr>
        <p:txBody>
          <a:bodyPr>
            <a:normAutofit/>
          </a:bodyPr>
          <a:lstStyle/>
          <a:p>
            <a:pPr algn="r"/>
            <a:r>
              <a:rPr lang="en-US" dirty="0"/>
              <a:t>By Soumya Sourav Behera</a:t>
            </a:r>
          </a:p>
          <a:p>
            <a:pPr algn="r"/>
            <a:r>
              <a:rPr lang="en-US" dirty="0"/>
              <a:t>Batch-01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91F6B52-91F4-4AEB-B6DB-29FEBCF28C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4331166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CD6F061-7C53-44F4-9794-953DB70A45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9346882" y="2348839"/>
            <a:ext cx="54864" cy="394677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004580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computer screen shot of a computer&#10;&#10;Description automatically generated">
            <a:extLst>
              <a:ext uri="{FF2B5EF4-FFF2-40B4-BE49-F238E27FC236}">
                <a16:creationId xmlns:a16="http://schemas.microsoft.com/office/drawing/2014/main" id="{B850A49D-887F-03FC-CFA9-46B1E2A573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17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5686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EA4F4ACB-DFCB-34F7-BB08-8FBAD9DDAB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17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8403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3C49E-9BE4-9DEA-3F75-C633110E9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800" b="1" dirty="0">
                <a:solidFill>
                  <a:schemeClr val="accent2">
                    <a:lumMod val="75000"/>
                  </a:schemeClr>
                </a:solidFill>
              </a:rPr>
              <a:t>Day-03: Data Visualization using Power BI: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A9167F-56CB-7DC3-5577-26B3080952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Understanding various charts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Univariate and Bivariate analysis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Reports and Dashboards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Managing Roles</a:t>
            </a:r>
          </a:p>
        </p:txBody>
      </p:sp>
    </p:spTree>
    <p:extLst>
      <p:ext uri="{BB962C8B-B14F-4D97-AF65-F5344CB8AC3E}">
        <p14:creationId xmlns:p14="http://schemas.microsoft.com/office/powerpoint/2010/main" val="31063236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F66F8EA0-0AA0-E2B1-0945-0DEE81A17F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17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8755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25000614-5444-91F0-EAA8-70CEB170D5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8" b="873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6774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C44E3BE7-F826-0767-5E0A-56DCEB3918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17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9316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11047CF7-8193-2468-DAFB-E6ABC9F702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5204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graph of different colored bars&#10;&#10;Description automatically generated">
            <a:extLst>
              <a:ext uri="{FF2B5EF4-FFF2-40B4-BE49-F238E27FC236}">
                <a16:creationId xmlns:a16="http://schemas.microsoft.com/office/drawing/2014/main" id="{B25ACABC-71BD-1946-A304-156DD5F628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2502" y="731520"/>
            <a:ext cx="7986996" cy="5483012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9761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3C49E-9BE4-9DEA-3F75-C633110E9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>
                <a:solidFill>
                  <a:schemeClr val="accent2">
                    <a:lumMod val="75000"/>
                  </a:schemeClr>
                </a:solidFill>
              </a:rPr>
              <a:t>Day-04: Python-1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A9167F-56CB-7DC3-5577-26B3080952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Introduction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Integer, floats and strings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Boolean values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Arithmetic operators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Logical operators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String Formatting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List, tuples, Dictionary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String Formatting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Zip function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42315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08681CC-C093-487A-97A9-D62C69E04A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43989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6515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3C49E-9BE4-9DEA-3F75-C633110E9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>
                <a:solidFill>
                  <a:schemeClr val="accent2">
                    <a:lumMod val="75000"/>
                  </a:schemeClr>
                </a:solidFill>
              </a:rPr>
              <a:t>Day-01: Azure Synapse Analytics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A9167F-56CB-7DC3-5577-26B3080952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Introduction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Provisioning SQL Data warehouse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Azure synapse mapping dataflow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Azure synapse pipeline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Ingest data from various sources into SQL DW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Querying and analyzing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Understand Query performance and optimization techniques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34972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CE5FDA7-2B16-4AA8-1364-1561BFD22C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065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1811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4F904AD-7102-AA2A-1209-84D3567305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33320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3335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942A828-B7A0-CA74-5607-C3BC4370DD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72723" y="133959"/>
            <a:ext cx="12537446" cy="6268719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7455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20642C2-F9DA-8891-FB36-D116E59FFD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69196" y="357551"/>
            <a:ext cx="9266708" cy="5959185"/>
          </a:xfrm>
        </p:spPr>
      </p:pic>
    </p:spTree>
    <p:extLst>
      <p:ext uri="{BB962C8B-B14F-4D97-AF65-F5344CB8AC3E}">
        <p14:creationId xmlns:p14="http://schemas.microsoft.com/office/powerpoint/2010/main" val="20852643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20CDC81E-05FC-0479-3FF6-35B4DC75A2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17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4377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D00A80DF-1095-4C96-8254-3F6D574F84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17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2918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computer screen shot of a computer&#10;&#10;Description automatically generated">
            <a:extLst>
              <a:ext uri="{FF2B5EF4-FFF2-40B4-BE49-F238E27FC236}">
                <a16:creationId xmlns:a16="http://schemas.microsoft.com/office/drawing/2014/main" id="{14EA48D5-9D61-CDBD-B08B-1F124474B9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17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7004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500A9AA1-8E70-EC74-9236-85C26169EC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17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8253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computer screen shot of a computer screen&#10;&#10;Description automatically generated">
            <a:extLst>
              <a:ext uri="{FF2B5EF4-FFF2-40B4-BE49-F238E27FC236}">
                <a16:creationId xmlns:a16="http://schemas.microsoft.com/office/drawing/2014/main" id="{94E73741-D783-35F8-DAD8-9180044763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17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5694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3C49E-9BE4-9DEA-3F75-C633110E9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800" b="1" dirty="0">
                <a:solidFill>
                  <a:schemeClr val="accent2">
                    <a:lumMod val="75000"/>
                  </a:schemeClr>
                </a:solidFill>
              </a:rPr>
              <a:t>Day-02 : Data Visualization using Power BI -1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A9167F-56CB-7DC3-5577-26B3080952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Introduction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Connecting to various sources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Data Loading and Transformation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DAX and Calculated columns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Aggregation functions</a:t>
            </a:r>
          </a:p>
        </p:txBody>
      </p:sp>
    </p:spTree>
    <p:extLst>
      <p:ext uri="{BB962C8B-B14F-4D97-AF65-F5344CB8AC3E}">
        <p14:creationId xmlns:p14="http://schemas.microsoft.com/office/powerpoint/2010/main" val="24585180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39759830-19E3-6B12-B75C-F2D9A5C1CB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17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0311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d0cb1e24-a0e2-4a4c-9340-733297c9cd7c}" enabled="1" method="Privileged" siteId="{db1e96a8-a3da-442a-930b-235cac24cd5c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652</TotalTime>
  <Words>118</Words>
  <Application>Microsoft Office PowerPoint</Application>
  <PresentationFormat>Widescreen</PresentationFormat>
  <Paragraphs>32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Calibri</vt:lpstr>
      <vt:lpstr>Calibri Light</vt:lpstr>
      <vt:lpstr>Office Theme</vt:lpstr>
      <vt:lpstr>Journey PPT IDA Custom Training week-3</vt:lpstr>
      <vt:lpstr>Day-01: Azure Synapse Analytics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Day-02 : Data Visualization using Power BI -1 </vt:lpstr>
      <vt:lpstr>PowerPoint Presentation</vt:lpstr>
      <vt:lpstr>PowerPoint Presentation</vt:lpstr>
      <vt:lpstr>PowerPoint Presentation</vt:lpstr>
      <vt:lpstr>Day-03: Data Visualization using Power BI: 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Day-04: Python-1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Journey PPT Fundamental Training week-1</dc:title>
  <dc:creator>Behera, Soumya S SBOBNG-PTIY/FAB</dc:creator>
  <cp:lastModifiedBy>Behera, Soumya S SBOBNG-PTIY/FAB</cp:lastModifiedBy>
  <cp:revision>10</cp:revision>
  <dcterms:created xsi:type="dcterms:W3CDTF">2023-08-25T05:33:15Z</dcterms:created>
  <dcterms:modified xsi:type="dcterms:W3CDTF">2023-09-15T16:20:12Z</dcterms:modified>
</cp:coreProperties>
</file>